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9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Kliknutím upravte štýl predlohy podnadpisu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8769D389-4C4C-4FD7-9E6B-9F44477F0EB8}" type="datetime1">
              <a:rPr lang="en-US" smtClean="0"/>
              <a:t>5/22/2024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36131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6191F-481E-48E9-BB9A-369A67A7362D}" type="datetime1">
              <a:rPr lang="en-US" smtClean="0"/>
              <a:t>5/22/2024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625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9D389-4C4C-4FD7-9E6B-9F44477F0EB8}" type="datetime1">
              <a:rPr lang="en-US" smtClean="0"/>
              <a:t>5/22/2024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85931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9D389-4C4C-4FD7-9E6B-9F44477F0EB8}" type="datetime1">
              <a:rPr lang="en-US" smtClean="0"/>
              <a:t>5/22/2024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96138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9D389-4C4C-4FD7-9E6B-9F44477F0EB8}" type="datetime1">
              <a:rPr lang="en-US" smtClean="0"/>
              <a:t>5/22/2024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89679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9D389-4C4C-4FD7-9E6B-9F44477F0EB8}" type="datetime1">
              <a:rPr lang="en-US" smtClean="0"/>
              <a:t>5/22/2024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88231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9D389-4C4C-4FD7-9E6B-9F44477F0EB8}" type="datetime1">
              <a:rPr lang="en-US" smtClean="0"/>
              <a:t>5/22/2024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46621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9D389-4C4C-4FD7-9E6B-9F44477F0EB8}" type="datetime1">
              <a:rPr lang="en-US" smtClean="0"/>
              <a:t>5/22/2024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06184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9D389-4C4C-4FD7-9E6B-9F44477F0EB8}" type="datetime1">
              <a:rPr lang="en-US" smtClean="0"/>
              <a:t>5/22/2024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05302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9D389-4C4C-4FD7-9E6B-9F44477F0EB8}" type="datetime1">
              <a:rPr lang="en-US" smtClean="0"/>
              <a:t>5/22/2024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58468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9D389-4C4C-4FD7-9E6B-9F44477F0EB8}" type="datetime1">
              <a:rPr lang="en-US" smtClean="0"/>
              <a:t>5/22/2024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51875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9D389-4C4C-4FD7-9E6B-9F44477F0EB8}" type="datetime1">
              <a:rPr lang="en-US" smtClean="0"/>
              <a:t>5/22/2024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35197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9D389-4C4C-4FD7-9E6B-9F44477F0EB8}" type="datetime1">
              <a:rPr lang="en-US" smtClean="0"/>
              <a:t>5/22/2024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1709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9D389-4C4C-4FD7-9E6B-9F44477F0EB8}" type="datetime1">
              <a:rPr lang="en-US" smtClean="0"/>
              <a:t>5/22/2024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69107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 s obráz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9D389-4C4C-4FD7-9E6B-9F44477F0EB8}" type="datetime1">
              <a:rPr lang="en-US" smtClean="0"/>
              <a:t>5/22/2024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798257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8769D389-4C4C-4FD7-9E6B-9F44477F0EB8}" type="datetime1">
              <a:rPr lang="en-US" smtClean="0"/>
              <a:t>5/22/2024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739554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8769D389-4C4C-4FD7-9E6B-9F44477F0EB8}" type="datetime1">
              <a:rPr lang="en-US" smtClean="0"/>
              <a:t>5/22/2024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627785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8769D389-4C4C-4FD7-9E6B-9F44477F0EB8}" type="datetime1">
              <a:rPr lang="en-US" smtClean="0"/>
              <a:t>5/22/2024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652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  <p:sldLayoutId id="2147483802" r:id="rId13"/>
    <p:sldLayoutId id="2147483803" r:id="rId14"/>
    <p:sldLayoutId id="2147483804" r:id="rId15"/>
    <p:sldLayoutId id="2147483805" r:id="rId16"/>
    <p:sldLayoutId id="2147483806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eónovo 3D kruh">
            <a:extLst>
              <a:ext uri="{FF2B5EF4-FFF2-40B4-BE49-F238E27FC236}">
                <a16:creationId xmlns:a16="http://schemas.microsoft.com/office/drawing/2014/main" id="{52C5DC2B-C93B-9B44-513B-DF6753BEE9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21309" r="-1" b="-1"/>
          <a:stretch/>
        </p:blipFill>
        <p:spPr>
          <a:xfrm>
            <a:off x="20" y="10"/>
            <a:ext cx="12188932" cy="6856614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8CAB51A8-9056-0B9B-D552-10C94C64A9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49238" y="1145080"/>
            <a:ext cx="9090476" cy="2179601"/>
          </a:xfrm>
        </p:spPr>
        <p:txBody>
          <a:bodyPr anchor="b">
            <a:normAutofit/>
          </a:bodyPr>
          <a:lstStyle/>
          <a:p>
            <a:pPr algn="ctr"/>
            <a:r>
              <a:rPr lang="sk-SK" sz="7200" dirty="0">
                <a:solidFill>
                  <a:srgbClr val="FFFFFF"/>
                </a:solidFill>
                <a:latin typeface="Comic Sans MS" panose="030F0702030302020204" pitchFamily="66" charset="0"/>
              </a:rPr>
              <a:t>“OneDrive“</a:t>
            </a:r>
            <a:endParaRPr lang="sk-SK" sz="7200" dirty="0">
              <a:solidFill>
                <a:srgbClr val="FFFFFF"/>
              </a:solidFill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60559323-E664-D3BD-83A2-0B7585EE67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99029" y="3774105"/>
            <a:ext cx="6190895" cy="1633040"/>
          </a:xfrm>
        </p:spPr>
        <p:txBody>
          <a:bodyPr anchor="t">
            <a:normAutofit/>
          </a:bodyPr>
          <a:lstStyle/>
          <a:p>
            <a:pPr algn="ctr"/>
            <a:r>
              <a:rPr lang="sk-SK" dirty="0">
                <a:solidFill>
                  <a:srgbClr val="FFFFFF"/>
                </a:solidFill>
              </a:rPr>
              <a:t>Dávid </a:t>
            </a:r>
            <a:r>
              <a:rPr lang="sk-SK" dirty="0" err="1">
                <a:solidFill>
                  <a:srgbClr val="FFFFFF"/>
                </a:solidFill>
              </a:rPr>
              <a:t>Jančár</a:t>
            </a:r>
            <a:r>
              <a:rPr lang="sk-SK" dirty="0">
                <a:solidFill>
                  <a:srgbClr val="FFFFFF"/>
                </a:solidFill>
              </a:rPr>
              <a:t> 1.C</a:t>
            </a:r>
          </a:p>
        </p:txBody>
      </p:sp>
    </p:spTree>
    <p:extLst>
      <p:ext uri="{BB962C8B-B14F-4D97-AF65-F5344CB8AC3E}">
        <p14:creationId xmlns:p14="http://schemas.microsoft.com/office/powerpoint/2010/main" val="3246110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91000"/>
                <a:satMod val="164000"/>
                <a:lumMod val="74000"/>
              </a:schemeClr>
              <a:schemeClr val="bg2">
                <a:hueMod val="124000"/>
                <a:satMod val="140000"/>
                <a:lumMod val="14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314C310-850D-4491-AA52-C75BEA68B6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4EC3799-3F52-48CE-85CC-83AED368E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" name="Rectangle 10">
              <a:extLst>
                <a:ext uri="{FF2B5EF4-FFF2-40B4-BE49-F238E27FC236}">
                  <a16:creationId xmlns:a16="http://schemas.microsoft.com/office/drawing/2014/main" id="{F3FC2939-BF10-4CBC-904B-74A17D4B9C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k-SK"/>
            </a:p>
          </p:txBody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266B6D5D-11B6-40A6-9CEF-F0B0D104C5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7B9DC520-9ED2-31FD-5FA1-793CC8B13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710" y="1085548"/>
            <a:ext cx="3430947" cy="4686903"/>
          </a:xfrm>
        </p:spPr>
        <p:txBody>
          <a:bodyPr anchor="ctr">
            <a:normAutofit/>
          </a:bodyPr>
          <a:lstStyle/>
          <a:p>
            <a:pPr algn="r"/>
            <a:r>
              <a:rPr lang="sk-SK" dirty="0">
                <a:solidFill>
                  <a:schemeClr val="tx1"/>
                </a:solidFill>
              </a:rPr>
              <a:t>Čo je to „OneDrive“ a na čo slúži?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89E20C7-BB50-4317-93C7-90C8ED80B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930986"/>
            <a:ext cx="0" cy="3200400"/>
          </a:xfrm>
          <a:prstGeom prst="line">
            <a:avLst/>
          </a:prstGeom>
          <a:ln w="15875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2E68BC7-805B-DDE1-A599-0F0960DDBF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1399" y="1085549"/>
            <a:ext cx="5579707" cy="4686903"/>
          </a:xfrm>
        </p:spPr>
        <p:txBody>
          <a:bodyPr anchor="ctr">
            <a:normAutofit/>
          </a:bodyPr>
          <a:lstStyle/>
          <a:p>
            <a:r>
              <a:rPr lang="sk-SK" sz="2800" dirty="0">
                <a:solidFill>
                  <a:schemeClr val="tx1"/>
                </a:solidFill>
              </a:rPr>
              <a:t>„OneDrive“ je stránka na ktorá má slúžiť na uchovanie súborov</a:t>
            </a:r>
          </a:p>
          <a:p>
            <a:r>
              <a:rPr lang="sk-SK" sz="2800" dirty="0">
                <a:solidFill>
                  <a:schemeClr val="tx1"/>
                </a:solidFill>
              </a:rPr>
              <a:t>Skladá sa z dvoch podstránok </a:t>
            </a:r>
          </a:p>
          <a:p>
            <a:r>
              <a:rPr lang="sk-SK" sz="2800" dirty="0">
                <a:solidFill>
                  <a:schemeClr val="tx1"/>
                </a:solidFill>
              </a:rPr>
              <a:t>Bola vytvorená pomocou HTML, CSS, JS ,PHP</a:t>
            </a:r>
          </a:p>
        </p:txBody>
      </p:sp>
    </p:spTree>
    <p:extLst>
      <p:ext uri="{BB962C8B-B14F-4D97-AF65-F5344CB8AC3E}">
        <p14:creationId xmlns:p14="http://schemas.microsoft.com/office/powerpoint/2010/main" val="32484321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91000"/>
                <a:satMod val="164000"/>
                <a:lumMod val="74000"/>
              </a:schemeClr>
              <a:schemeClr val="bg2">
                <a:hueMod val="124000"/>
                <a:satMod val="140000"/>
                <a:lumMod val="14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314C310-850D-4491-AA52-C75BEA68B6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4EC3799-3F52-48CE-85CC-83AED368E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Rectangle 10">
              <a:extLst>
                <a:ext uri="{FF2B5EF4-FFF2-40B4-BE49-F238E27FC236}">
                  <a16:creationId xmlns:a16="http://schemas.microsoft.com/office/drawing/2014/main" id="{F3FC2939-BF10-4CBC-904B-74A17D4B9C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k-SK"/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266B6D5D-11B6-40A6-9CEF-F0B0D104C5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7B9DC520-9ED2-31FD-5FA1-793CC8B13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247" y="1085549"/>
            <a:ext cx="3430947" cy="4686903"/>
          </a:xfrm>
        </p:spPr>
        <p:txBody>
          <a:bodyPr anchor="ctr">
            <a:normAutofit/>
          </a:bodyPr>
          <a:lstStyle/>
          <a:p>
            <a:pPr algn="r"/>
            <a:br>
              <a:rPr lang="sk-SK" dirty="0">
                <a:solidFill>
                  <a:schemeClr val="tx1"/>
                </a:solidFill>
              </a:rPr>
            </a:br>
            <a:r>
              <a:rPr lang="sk-SK" dirty="0">
                <a:solidFill>
                  <a:schemeClr val="tx1"/>
                </a:solidFill>
              </a:rPr>
              <a:t>Rozdelenie častí stránky</a:t>
            </a:r>
          </a:p>
        </p:txBody>
      </p:sp>
      <p:cxnSp>
        <p:nvCxnSpPr>
          <p:cNvPr id="6" name="Straight Connector 13">
            <a:extLst>
              <a:ext uri="{FF2B5EF4-FFF2-40B4-BE49-F238E27FC236}">
                <a16:creationId xmlns:a16="http://schemas.microsoft.com/office/drawing/2014/main" id="{789E20C7-BB50-4317-93C7-90C8ED80B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930986"/>
            <a:ext cx="0" cy="3200400"/>
          </a:xfrm>
          <a:prstGeom prst="line">
            <a:avLst/>
          </a:prstGeom>
          <a:ln w="15875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2E68BC7-805B-DDE1-A599-0F0960DDBF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1399" y="1085549"/>
            <a:ext cx="5579707" cy="4686903"/>
          </a:xfrm>
        </p:spPr>
        <p:txBody>
          <a:bodyPr anchor="ctr">
            <a:normAutofit/>
          </a:bodyPr>
          <a:lstStyle/>
          <a:p>
            <a:r>
              <a:rPr lang="sk-SK" sz="2800" dirty="0">
                <a:solidFill>
                  <a:schemeClr val="tx1"/>
                </a:solidFill>
              </a:rPr>
              <a:t>Vo vrchnej časti stránky je </a:t>
            </a:r>
            <a:r>
              <a:rPr lang="sk-SK" sz="2800" dirty="0" err="1">
                <a:solidFill>
                  <a:schemeClr val="tx1"/>
                </a:solidFill>
              </a:rPr>
              <a:t>nav</a:t>
            </a:r>
            <a:r>
              <a:rPr lang="sk-SK" sz="2800" dirty="0">
                <a:solidFill>
                  <a:schemeClr val="tx1"/>
                </a:solidFill>
              </a:rPr>
              <a:t> bar</a:t>
            </a:r>
          </a:p>
          <a:p>
            <a:r>
              <a:rPr lang="sk-SK" sz="2800" dirty="0">
                <a:solidFill>
                  <a:schemeClr val="tx1"/>
                </a:solidFill>
              </a:rPr>
              <a:t>V </a:t>
            </a:r>
            <a:r>
              <a:rPr lang="sk-SK" sz="2800" dirty="0" err="1">
                <a:solidFill>
                  <a:schemeClr val="tx1"/>
                </a:solidFill>
              </a:rPr>
              <a:t>maine</a:t>
            </a:r>
            <a:r>
              <a:rPr lang="sk-SK" sz="2800" dirty="0">
                <a:solidFill>
                  <a:schemeClr val="tx1"/>
                </a:solidFill>
              </a:rPr>
              <a:t> sa nachádza tabuľka s uloženými súbormi a možnosť nahrať súbor(zatiaľ nefunkčné)</a:t>
            </a:r>
          </a:p>
          <a:p>
            <a:r>
              <a:rPr lang="sk-SK" sz="2800" dirty="0">
                <a:solidFill>
                  <a:schemeClr val="tx1"/>
                </a:solidFill>
              </a:rPr>
              <a:t>V päte stránky sa nachádza kontakt na mňa</a:t>
            </a:r>
          </a:p>
        </p:txBody>
      </p:sp>
    </p:spTree>
    <p:extLst>
      <p:ext uri="{BB962C8B-B14F-4D97-AF65-F5344CB8AC3E}">
        <p14:creationId xmlns:p14="http://schemas.microsoft.com/office/powerpoint/2010/main" val="9180278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91000"/>
                <a:satMod val="164000"/>
                <a:lumMod val="74000"/>
              </a:schemeClr>
              <a:schemeClr val="bg2">
                <a:hueMod val="124000"/>
                <a:satMod val="140000"/>
                <a:lumMod val="14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C314C310-850D-4491-AA52-C75BEA68B6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9">
            <a:extLst>
              <a:ext uri="{FF2B5EF4-FFF2-40B4-BE49-F238E27FC236}">
                <a16:creationId xmlns:a16="http://schemas.microsoft.com/office/drawing/2014/main" id="{D4EC3799-3F52-48CE-85CC-83AED368E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10">
              <a:extLst>
                <a:ext uri="{FF2B5EF4-FFF2-40B4-BE49-F238E27FC236}">
                  <a16:creationId xmlns:a16="http://schemas.microsoft.com/office/drawing/2014/main" id="{F3FC2939-BF10-4CBC-904B-74A17D4B9C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k-SK"/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266B6D5D-11B6-40A6-9CEF-F0B0D104C5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4B1ABF59-4E63-BF53-AF6D-5E9D52FD6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247" y="1085549"/>
            <a:ext cx="3430947" cy="4686903"/>
          </a:xfrm>
        </p:spPr>
        <p:txBody>
          <a:bodyPr anchor="ctr">
            <a:normAutofit/>
          </a:bodyPr>
          <a:lstStyle/>
          <a:p>
            <a:pPr algn="r"/>
            <a:r>
              <a:rPr lang="sk-SK" dirty="0">
                <a:solidFill>
                  <a:schemeClr val="tx1"/>
                </a:solidFill>
              </a:rPr>
              <a:t>Podstránky </a:t>
            </a:r>
          </a:p>
        </p:txBody>
      </p:sp>
      <p:cxnSp>
        <p:nvCxnSpPr>
          <p:cNvPr id="13" name="Straight Connector 13">
            <a:extLst>
              <a:ext uri="{FF2B5EF4-FFF2-40B4-BE49-F238E27FC236}">
                <a16:creationId xmlns:a16="http://schemas.microsoft.com/office/drawing/2014/main" id="{789E20C7-BB50-4317-93C7-90C8ED80B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930986"/>
            <a:ext cx="0" cy="3200400"/>
          </a:xfrm>
          <a:prstGeom prst="line">
            <a:avLst/>
          </a:prstGeom>
          <a:ln w="15875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FB21F1F-6CCA-587E-D362-3FB09BF55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1399" y="1085549"/>
            <a:ext cx="5579707" cy="4686903"/>
          </a:xfrm>
        </p:spPr>
        <p:txBody>
          <a:bodyPr anchor="ctr">
            <a:normAutofit/>
          </a:bodyPr>
          <a:lstStyle/>
          <a:p>
            <a:r>
              <a:rPr lang="sk-SK" sz="2800" dirty="0">
                <a:solidFill>
                  <a:schemeClr val="tx1"/>
                </a:solidFill>
              </a:rPr>
              <a:t>V podstránke Dávid sa aktuálne nenachádzajú žiadne súbory na stiahnutie</a:t>
            </a:r>
          </a:p>
          <a:p>
            <a:r>
              <a:rPr lang="sk-SK" sz="2800" dirty="0">
                <a:solidFill>
                  <a:schemeClr val="tx1"/>
                </a:solidFill>
              </a:rPr>
              <a:t>V podstránke Daniel sa nachádzajú tri súbory na stiahnutie</a:t>
            </a:r>
          </a:p>
        </p:txBody>
      </p:sp>
    </p:spTree>
    <p:extLst>
      <p:ext uri="{BB962C8B-B14F-4D97-AF65-F5344CB8AC3E}">
        <p14:creationId xmlns:p14="http://schemas.microsoft.com/office/powerpoint/2010/main" val="37569519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91000"/>
                <a:satMod val="164000"/>
                <a:lumMod val="74000"/>
              </a:schemeClr>
              <a:schemeClr val="bg2">
                <a:hueMod val="124000"/>
                <a:satMod val="140000"/>
                <a:lumMod val="14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C314C310-850D-4491-AA52-C75BEA68B6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9">
            <a:extLst>
              <a:ext uri="{FF2B5EF4-FFF2-40B4-BE49-F238E27FC236}">
                <a16:creationId xmlns:a16="http://schemas.microsoft.com/office/drawing/2014/main" id="{D4EC3799-3F52-48CE-85CC-83AED368E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10">
              <a:extLst>
                <a:ext uri="{FF2B5EF4-FFF2-40B4-BE49-F238E27FC236}">
                  <a16:creationId xmlns:a16="http://schemas.microsoft.com/office/drawing/2014/main" id="{F3FC2939-BF10-4CBC-904B-74A17D4B9C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k-SK"/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266B6D5D-11B6-40A6-9CEF-F0B0D104C5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239350E7-22B6-1F10-A886-157287AAF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247" y="1085549"/>
            <a:ext cx="3430947" cy="4686903"/>
          </a:xfrm>
        </p:spPr>
        <p:txBody>
          <a:bodyPr anchor="ctr">
            <a:normAutofit/>
          </a:bodyPr>
          <a:lstStyle/>
          <a:p>
            <a:pPr algn="r"/>
            <a:r>
              <a:rPr lang="sk-SK" dirty="0">
                <a:solidFill>
                  <a:schemeClr val="tx1"/>
                </a:solidFill>
              </a:rPr>
              <a:t>HTML, CSS, JS, PHP</a:t>
            </a:r>
          </a:p>
        </p:txBody>
      </p:sp>
      <p:cxnSp>
        <p:nvCxnSpPr>
          <p:cNvPr id="13" name="Straight Connector 13">
            <a:extLst>
              <a:ext uri="{FF2B5EF4-FFF2-40B4-BE49-F238E27FC236}">
                <a16:creationId xmlns:a16="http://schemas.microsoft.com/office/drawing/2014/main" id="{789E20C7-BB50-4317-93C7-90C8ED80B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930986"/>
            <a:ext cx="0" cy="3200400"/>
          </a:xfrm>
          <a:prstGeom prst="line">
            <a:avLst/>
          </a:prstGeom>
          <a:ln w="15875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8643F75-4D73-9AD1-3C31-7F3D95ACF7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1399" y="1085549"/>
            <a:ext cx="5579707" cy="4686903"/>
          </a:xfrm>
        </p:spPr>
        <p:txBody>
          <a:bodyPr anchor="ctr">
            <a:normAutofit lnSpcReduction="10000"/>
          </a:bodyPr>
          <a:lstStyle/>
          <a:p>
            <a:r>
              <a:rPr lang="sk-SK" sz="2800" dirty="0">
                <a:solidFill>
                  <a:schemeClr val="tx1"/>
                </a:solidFill>
              </a:rPr>
              <a:t>Html na stránky nie je komplikovaný, v priemere má pod 100 riadkov</a:t>
            </a:r>
          </a:p>
          <a:p>
            <a:r>
              <a:rPr lang="sk-SK" sz="2800" dirty="0" err="1">
                <a:solidFill>
                  <a:schemeClr val="tx1"/>
                </a:solidFill>
              </a:rPr>
              <a:t>Css</a:t>
            </a:r>
            <a:r>
              <a:rPr lang="sk-SK" sz="2800" dirty="0">
                <a:solidFill>
                  <a:schemeClr val="tx1"/>
                </a:solidFill>
              </a:rPr>
              <a:t> je </a:t>
            </a:r>
            <a:r>
              <a:rPr lang="sk-SK" sz="2800" dirty="0" err="1">
                <a:solidFill>
                  <a:schemeClr val="tx1"/>
                </a:solidFill>
              </a:rPr>
              <a:t>jédnotný</a:t>
            </a:r>
            <a:r>
              <a:rPr lang="sk-SK" sz="2800" dirty="0">
                <a:solidFill>
                  <a:schemeClr val="tx1"/>
                </a:solidFill>
              </a:rPr>
              <a:t> pre všetky stránky a má 282 riadkov</a:t>
            </a:r>
          </a:p>
          <a:p>
            <a:r>
              <a:rPr lang="sk-SK" sz="2800" dirty="0" err="1">
                <a:solidFill>
                  <a:schemeClr val="tx1"/>
                </a:solidFill>
              </a:rPr>
              <a:t>Js</a:t>
            </a:r>
            <a:r>
              <a:rPr lang="sk-SK" sz="2800" dirty="0">
                <a:solidFill>
                  <a:schemeClr val="tx1"/>
                </a:solidFill>
              </a:rPr>
              <a:t> je jednoduchý a zaisťuje </a:t>
            </a:r>
            <a:r>
              <a:rPr lang="sk-SK" sz="2800" dirty="0" err="1">
                <a:solidFill>
                  <a:schemeClr val="tx1"/>
                </a:solidFill>
              </a:rPr>
              <a:t>responzivitu</a:t>
            </a:r>
            <a:r>
              <a:rPr lang="sk-SK" sz="2800" dirty="0">
                <a:solidFill>
                  <a:schemeClr val="tx1"/>
                </a:solidFill>
              </a:rPr>
              <a:t> </a:t>
            </a:r>
            <a:r>
              <a:rPr lang="sk-SK" sz="2800" dirty="0" err="1">
                <a:solidFill>
                  <a:schemeClr val="tx1"/>
                </a:solidFill>
              </a:rPr>
              <a:t>nav</a:t>
            </a:r>
            <a:r>
              <a:rPr lang="sk-SK" sz="2800" dirty="0">
                <a:solidFill>
                  <a:schemeClr val="tx1"/>
                </a:solidFill>
              </a:rPr>
              <a:t> baru</a:t>
            </a:r>
          </a:p>
          <a:p>
            <a:r>
              <a:rPr lang="sk-SK" sz="2800" dirty="0" err="1">
                <a:solidFill>
                  <a:schemeClr val="tx1"/>
                </a:solidFill>
              </a:rPr>
              <a:t>Php</a:t>
            </a:r>
            <a:r>
              <a:rPr lang="sk-SK" sz="2800" dirty="0">
                <a:solidFill>
                  <a:schemeClr val="tx1"/>
                </a:solidFill>
              </a:rPr>
              <a:t> bol spravený v spolupráci s Brunom Rybárskym</a:t>
            </a:r>
          </a:p>
        </p:txBody>
      </p:sp>
    </p:spTree>
    <p:extLst>
      <p:ext uri="{BB962C8B-B14F-4D97-AF65-F5344CB8AC3E}">
        <p14:creationId xmlns:p14="http://schemas.microsoft.com/office/powerpoint/2010/main" val="5865351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91000"/>
                <a:satMod val="164000"/>
                <a:lumMod val="74000"/>
              </a:schemeClr>
              <a:schemeClr val="bg2">
                <a:hueMod val="124000"/>
                <a:satMod val="140000"/>
                <a:lumMod val="14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66CB5CD-D651-8B19-7AED-AF89FC5A2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7394" y="1334262"/>
            <a:ext cx="9694606" cy="418947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 sz="5400" dirty="0">
                <a:solidFill>
                  <a:schemeClr val="tx1"/>
                </a:solidFill>
              </a:rPr>
              <a:t>Ďakujem za pozornosť</a:t>
            </a:r>
            <a:endParaRPr lang="en-US" sz="5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6144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ón − zasadacia miestnosť">
  <a:themeElements>
    <a:clrScheme name="Ión − zasadacia miestnosť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ón − zasadacia miestnosť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ón − zasadacia miestnosť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168</TotalTime>
  <Words>150</Words>
  <Application>Microsoft Office PowerPoint</Application>
  <PresentationFormat>Širokouhlá</PresentationFormat>
  <Paragraphs>19</Paragraphs>
  <Slides>6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6</vt:i4>
      </vt:variant>
    </vt:vector>
  </HeadingPairs>
  <TitlesOfParts>
    <vt:vector size="11" baseType="lpstr">
      <vt:lpstr>Arial</vt:lpstr>
      <vt:lpstr>Century Gothic</vt:lpstr>
      <vt:lpstr>Comic Sans MS</vt:lpstr>
      <vt:lpstr>Wingdings 3</vt:lpstr>
      <vt:lpstr>Ión − zasadacia miestnosť</vt:lpstr>
      <vt:lpstr>“OneDrive“</vt:lpstr>
      <vt:lpstr>Čo je to „OneDrive“ a na čo slúži?</vt:lpstr>
      <vt:lpstr> Rozdelenie častí stránky</vt:lpstr>
      <vt:lpstr>Podstránky </vt:lpstr>
      <vt:lpstr>HTML, CSS, JS, PHP</vt:lpstr>
      <vt:lpstr>Ďakujem za pozornosť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“OneDrive“</dc:title>
  <dc:creator>Dávid Jančár</dc:creator>
  <cp:lastModifiedBy>D D</cp:lastModifiedBy>
  <cp:revision>1</cp:revision>
  <dcterms:created xsi:type="dcterms:W3CDTF">2024-05-22T18:14:35Z</dcterms:created>
  <dcterms:modified xsi:type="dcterms:W3CDTF">2024-05-22T21:03:33Z</dcterms:modified>
</cp:coreProperties>
</file>